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0090" autoAdjust="0"/>
    <p:restoredTop sz="94660"/>
  </p:normalViewPr>
  <p:slideViewPr>
    <p:cSldViewPr snapToGrid="0">
      <p:cViewPr varScale="1">
        <p:scale>
          <a:sx n="74" d="100"/>
          <a:sy n="74" d="100"/>
        </p:scale>
        <p:origin x="37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505251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265539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8153656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72093740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79329919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7812511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342650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920619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892231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472985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489723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000254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990323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1958028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190351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3447144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2966C3-4A8D-4C3F-98EF-B70CD2CFC922}" type="datetimeFigureOut">
              <a:rPr lang="ar-SA" smtClean="0"/>
              <a:t>29/06/36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8ECB601B-7B89-446A-A36F-8629330176FF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9189269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1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342900" indent="-3429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r" defTabSz="457200" rtl="1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4572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27279" y="2404534"/>
            <a:ext cx="8346724" cy="1646302"/>
          </a:xfrm>
        </p:spPr>
        <p:txBody>
          <a:bodyPr/>
          <a:lstStyle/>
          <a:p>
            <a:pPr algn="l"/>
            <a:r>
              <a:rPr lang="en-US" dirty="0" smtClean="0"/>
              <a:t> </a:t>
            </a:r>
            <a:r>
              <a:rPr lang="en-US" dirty="0"/>
              <a:t>PMT and What if analysis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4396293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PMT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/>
            <a:r>
              <a:rPr lang="en-US" dirty="0"/>
              <a:t>The Microsoft Excel PMT function returns the payment amount for a loan based on an </a:t>
            </a:r>
            <a:r>
              <a:rPr lang="en-US" dirty="0" smtClean="0"/>
              <a:t>interest </a:t>
            </a:r>
            <a:r>
              <a:rPr lang="en-US" dirty="0"/>
              <a:t>rate and a constant payment schedule</a:t>
            </a:r>
            <a:r>
              <a:rPr lang="en-US" dirty="0" smtClean="0"/>
              <a:t>.</a:t>
            </a:r>
          </a:p>
          <a:p>
            <a:pPr algn="l" rtl="0"/>
            <a:endParaRPr lang="en-US" dirty="0"/>
          </a:p>
          <a:p>
            <a:pPr algn="l" rtl="0"/>
            <a:r>
              <a:rPr lang="en-US" dirty="0"/>
              <a:t>The syntax for the Microsoft Excel PMT function is</a:t>
            </a:r>
            <a:r>
              <a:rPr lang="en-US" dirty="0" smtClean="0"/>
              <a:t>:</a:t>
            </a:r>
          </a:p>
          <a:p>
            <a:pPr marL="0" indent="0" algn="l" rtl="0">
              <a:buNone/>
            </a:pPr>
            <a:r>
              <a:rPr lang="en-US" dirty="0"/>
              <a:t> </a:t>
            </a:r>
            <a:r>
              <a:rPr lang="en-US" dirty="0" smtClean="0"/>
              <a:t>       </a:t>
            </a:r>
            <a:r>
              <a:rPr lang="en-US" dirty="0"/>
              <a:t>PMT( </a:t>
            </a:r>
            <a:r>
              <a:rPr lang="en-US" dirty="0" err="1"/>
              <a:t>interest_rate</a:t>
            </a:r>
            <a:r>
              <a:rPr lang="en-US" dirty="0"/>
              <a:t>, </a:t>
            </a:r>
            <a:r>
              <a:rPr lang="en-US" dirty="0" err="1"/>
              <a:t>number_payments</a:t>
            </a:r>
            <a:r>
              <a:rPr lang="en-US" dirty="0"/>
              <a:t>, PV, [FV], [Type] </a:t>
            </a:r>
            <a:r>
              <a:rPr lang="en-US" dirty="0" smtClean="0"/>
              <a:t>)</a:t>
            </a:r>
          </a:p>
          <a:p>
            <a:pPr marL="0" indent="0" algn="l" rtl="0">
              <a:buNone/>
            </a:pPr>
            <a:endParaRPr lang="en-US" dirty="0"/>
          </a:p>
          <a:p>
            <a:pPr marL="0" indent="0" algn="l" rtl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6391738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Conti….. 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l" rtl="0">
              <a:buFont typeface="Wingdings" panose="05000000000000000000" pitchFamily="2" charset="2"/>
              <a:buChar char="§"/>
            </a:pPr>
            <a:r>
              <a:rPr lang="en-US" dirty="0" err="1" smtClean="0">
                <a:solidFill>
                  <a:srgbClr val="0070C0"/>
                </a:solidFill>
              </a:rPr>
              <a:t>interest_rate</a:t>
            </a:r>
            <a:r>
              <a:rPr lang="en-US" dirty="0" smtClean="0">
                <a:solidFill>
                  <a:srgbClr val="0070C0"/>
                </a:solidFill>
              </a:rPr>
              <a:t> = Rate</a:t>
            </a:r>
            <a:r>
              <a:rPr lang="en-US" dirty="0" smtClean="0"/>
              <a:t>,  divided by 12(number of months).</a:t>
            </a:r>
          </a:p>
          <a:p>
            <a:pPr algn="l" rtl="0">
              <a:buFont typeface="Wingdings" panose="05000000000000000000" pitchFamily="2" charset="2"/>
              <a:buChar char="§"/>
            </a:pPr>
            <a:r>
              <a:rPr lang="en-US" dirty="0" err="1" smtClean="0">
                <a:solidFill>
                  <a:srgbClr val="0070C0"/>
                </a:solidFill>
              </a:rPr>
              <a:t>number_payments</a:t>
            </a:r>
            <a:r>
              <a:rPr lang="en-US" dirty="0" smtClean="0"/>
              <a:t> = NPER, multiply it with 12.</a:t>
            </a:r>
          </a:p>
          <a:p>
            <a:pPr algn="l" rt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srgbClr val="0070C0"/>
                </a:solidFill>
              </a:rPr>
              <a:t>PV</a:t>
            </a:r>
            <a:r>
              <a:rPr lang="en-US" dirty="0" smtClean="0"/>
              <a:t> =  </a:t>
            </a:r>
            <a:r>
              <a:rPr lang="en-US" dirty="0"/>
              <a:t>Loan Amount = total </a:t>
            </a:r>
            <a:r>
              <a:rPr lang="en-US" dirty="0" smtClean="0"/>
              <a:t>amount.</a:t>
            </a:r>
          </a:p>
          <a:p>
            <a:pPr marL="0" indent="0" algn="l" rtl="0">
              <a:buNone/>
            </a:pPr>
            <a:endParaRPr lang="ar-SA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 rotWithShape="1">
          <a:blip r:embed="rId2"/>
          <a:srcRect l="11264" t="42561" r="59239" b="25574"/>
          <a:stretch/>
        </p:blipFill>
        <p:spPr>
          <a:xfrm>
            <a:off x="5550795" y="3212992"/>
            <a:ext cx="5035639" cy="305855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762086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if </a:t>
            </a:r>
            <a:r>
              <a:rPr lang="en-US" dirty="0" smtClean="0"/>
              <a:t>analysis</a:t>
            </a:r>
            <a:endParaRPr lang="ar-S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sz="2000" dirty="0"/>
              <a:t>By using what-if analysis tools in Microsoft Office Excel, you can use several different sets of values in one or more formulas to explore all the various </a:t>
            </a:r>
            <a:r>
              <a:rPr lang="en-US" sz="2000" dirty="0" smtClean="0"/>
              <a:t>results.</a:t>
            </a:r>
          </a:p>
          <a:p>
            <a:pPr algn="l" rtl="0"/>
            <a:endParaRPr lang="en-US" sz="2000" dirty="0"/>
          </a:p>
          <a:p>
            <a:pPr algn="l" rtl="0"/>
            <a:r>
              <a:rPr lang="en-US" sz="2000" dirty="0"/>
              <a:t>What-if analysis is the process of changing the values in cells to see how those changes will affect the outcome of formulas on the worksheet</a:t>
            </a:r>
            <a:r>
              <a:rPr lang="en-US" sz="2000" dirty="0" smtClean="0"/>
              <a:t>.</a:t>
            </a:r>
          </a:p>
          <a:p>
            <a:pPr algn="l" rtl="0"/>
            <a:r>
              <a:rPr lang="en-US" sz="2000" dirty="0" smtClean="0"/>
              <a:t>You can find this function in DATA tab </a:t>
            </a:r>
            <a:r>
              <a:rPr lang="en-US" sz="2000" smtClean="0"/>
              <a:t>in Data </a:t>
            </a:r>
            <a:r>
              <a:rPr lang="en-US" sz="2000"/>
              <a:t>T</a:t>
            </a:r>
            <a:r>
              <a:rPr lang="en-US" sz="2000" smtClean="0"/>
              <a:t>ools group.</a:t>
            </a:r>
            <a:endParaRPr lang="ar-SA" sz="2000" dirty="0"/>
          </a:p>
        </p:txBody>
      </p:sp>
    </p:spTree>
    <p:extLst>
      <p:ext uri="{BB962C8B-B14F-4D97-AF65-F5344CB8AC3E}">
        <p14:creationId xmlns:p14="http://schemas.microsoft.com/office/powerpoint/2010/main" val="2020810638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494</TotalTime>
  <Words>157</Words>
  <Application>Microsoft Office PowerPoint</Application>
  <PresentationFormat>Widescreen</PresentationFormat>
  <Paragraphs>15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Tahoma</vt:lpstr>
      <vt:lpstr>Trebuchet MS</vt:lpstr>
      <vt:lpstr>Wingdings</vt:lpstr>
      <vt:lpstr>Wingdings 3</vt:lpstr>
      <vt:lpstr>Facet</vt:lpstr>
      <vt:lpstr> PMT and What if analysis </vt:lpstr>
      <vt:lpstr>PMT</vt:lpstr>
      <vt:lpstr>Conti….. </vt:lpstr>
      <vt:lpstr>What if analysis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What if analysis and PMT</dc:title>
  <dc:creator>ghala al-subaie</dc:creator>
  <cp:lastModifiedBy>ghala al-subaie</cp:lastModifiedBy>
  <cp:revision>11</cp:revision>
  <dcterms:created xsi:type="dcterms:W3CDTF">2015-04-12T18:03:46Z</dcterms:created>
  <dcterms:modified xsi:type="dcterms:W3CDTF">2015-04-18T20:09:00Z</dcterms:modified>
</cp:coreProperties>
</file>

<file path=docProps/thumbnail.jpeg>
</file>